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B4D43-3FB7-5095-FA81-69D1FD4C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AE63F-3383-3B03-E1B0-CBD8DE26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8CB4-E162-4B77-885A-3A041C96E2C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97FEC-1BF8-986C-3E7D-843B49E2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071CD-FC6D-8788-0E42-BE08965C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8AE-05EC-4254-9738-34012900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247C63-0681-D437-FF8C-1172C54B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3531C-63AE-7099-00B4-600E0207A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933D7-5798-79B5-25D0-850A9C36D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8CB4-E162-4B77-885A-3A041C96E2C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6A89C-EEA3-81E7-FDE3-52414C3A4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84329-FF3A-1BED-7DB0-C8C97F6C1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88AE-05EC-4254-9738-34012900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3A3B6B-4312-0737-3226-B7291F18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Automation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E6FA3-75D1-43B8-9C78-32152E833C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D898FA-1184-106D-470F-D987EB17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/>
              <a:t>Security Automation Use Cases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6B5D1-50DF-0F33-4529-0EB60F84D4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3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5E5289-5D7D-4585-DD16-A95EF5D8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Use Case: Security Rule Automation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364ED6-8EDF-A969-042A-88CB6F785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6A326C-F11F-C83E-F546-00B60A2A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Use Case: RBAC Automation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28AF7-07F2-1377-03EF-494E534FA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0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E858A-F589-747B-6EC2-C6CBB5FE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Bad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98F78-4CE8-3585-EE3F-6949DB0E2F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2E26B3-F3DB-2734-6076-A8D31FA3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Identify Processes Bad for Automation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B1FC5-07E1-254C-1918-ADD42F3AE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7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1905F6-8848-3E5C-E327-BCD64925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Detailed Process Research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8A5BA-30FD-0889-34E0-722583CCA4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9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830516-4ECE-6D4C-670E-5ACCEB4E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Detailed Process Research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19A00-D56B-F5B0-029D-956719A38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3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74A9C5-9009-163D-DC27-2DFB22C6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/>
              <a:t>Automation Process Integration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60D55-E284-E012-9D12-3D0F48B0D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15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6AB8F7-38EE-391F-7506-8826B97C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Automation Success Criteria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CDB27-8807-FC7E-801A-14E122481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88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C84BC5-D4CA-96DC-1982-BD28E095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Process Modification: Manual Approval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083B3-3381-A4D6-95C8-08A6AB112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66E6B2-0E12-B214-564B-32178C6C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Presenter:</a:t>
            </a:r>
            <a:br>
              <a:rPr lang="en-US"/>
            </a:br>
            <a:r>
              <a:rPr lang="en-US"/>
              <a:t>Richard Gowen (a.k.a. @alt_bier)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B0D123-7D35-1C4F-6DB0-1C5D2E3B46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8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075757-CBE7-FEA8-F4AF-88C49670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Ugly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5A1AD-1C10-AE81-EC43-2003EBBCC1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5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4CF046-1B2E-F814-804E-D3EB43BC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Ugly Truth About Governance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5E231-7590-2807-5091-0051CD061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0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811682-D37A-4403-450D-E8EBEE3F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Detailed Governance Research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8811F-D1AE-FBFF-29EB-41A137A942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298BAE-DE37-E117-88EF-57EDBB63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Detailed Governance Research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BF5CB-BF53-C726-636D-C5B1D847DA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98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275B93-7FC7-009C-A2DA-1797AA4C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Detailed Governance Research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CAA2A-5B89-6EB0-92CA-1FBFCE4EE9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F86410-F9EC-8CA4-1F34-7CFDD6A8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sz="3600"/>
              <a:t>Automation and Change Control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65387-4CFA-8F42-D2C0-94D89A7429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56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5541AB-CC38-6C7B-9D59-E54E467C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sz="3600"/>
              <a:t>Automation Artifacts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94942-A998-28A7-2262-9EDB741263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2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F0F63F-4FA0-9F4D-0B24-BB21E911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sz="3600"/>
              <a:t>Other Controls for Automation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7E3EB-F018-C12B-6DB9-64E58A799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23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2790D1-E74F-7780-51A1-88316587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Artifacts for Service Changes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60B01-FF20-D217-CDCF-5359B151B4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55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CE24E-2831-408D-E684-A0E4895B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Controls for Privileged Access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94F5C-9EF5-D93A-EE1A-37B4EBD406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9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4200A0-586F-AAD1-D1CC-10C82D5D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Security Automation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CE0A3-41EF-89CF-2D90-982F9E9E2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20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7EC6E5-5EC6-71BF-B729-911CA7FD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D5A09-494B-02AC-9B5E-BED6C11E92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62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DF5634-753B-E500-1CA8-7BDCA357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Security Automation </a:t>
            </a:r>
            <a:br>
              <a:rPr lang="en-US" sz="3600"/>
            </a:br>
            <a:r>
              <a:rPr lang="en-US" sz="3600"/>
              <a:t>The Good, the Bad, and the Ugly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B893B-FAB2-D3F0-87A1-14CC6747AC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34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243322-ADA0-9EB8-F536-7F07E531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Thank You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A1965-5E21-1E6B-A5A4-9AAEBBC63F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034F0E-C746-1CC4-A27C-B3E6CEB7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Security Automation Challenge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42E77-2214-BF79-0C9A-334BF879FF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627B00-AE7C-50DF-1B15-F4D12F10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Automation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00AD2-5EEA-0006-2A69-0E4D8577F6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4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92B314-FBEA-EDEB-6192-6717F2EC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Good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4F11ED-7083-3055-49F4-547F072B6D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228E78-CA29-C0B0-E65C-38A51B73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Good Security Automation Use Cases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627B0-37CB-2B03-56CC-D34F12C280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8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9B9E6E-C70D-9DD1-500C-FA960928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Security Automation Candidates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DB81E-7132-51BA-EED6-B501AD060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4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115464-2FC4-E0EB-42F3-C91D997B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Security Automation Candidates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BE0CA-5758-F2A8-F6CF-E5A192C3C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Widescreen</PresentationFormat>
  <Paragraphs>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Security Automation</vt:lpstr>
      <vt:lpstr>Presenter: Richard Gowen (a.k.a. @alt_bier)</vt:lpstr>
      <vt:lpstr>Security Automation</vt:lpstr>
      <vt:lpstr>Security Automation Challenge</vt:lpstr>
      <vt:lpstr>Security Automation</vt:lpstr>
      <vt:lpstr>The Good</vt:lpstr>
      <vt:lpstr>Good Security Automation Use Cases</vt:lpstr>
      <vt:lpstr>Security Automation Candidates</vt:lpstr>
      <vt:lpstr>Security Automation Candidates</vt:lpstr>
      <vt:lpstr>Security Automation Use Cases</vt:lpstr>
      <vt:lpstr>Use Case: Security Rule Automation</vt:lpstr>
      <vt:lpstr>Use Case: RBAC Automation</vt:lpstr>
      <vt:lpstr>The Bad</vt:lpstr>
      <vt:lpstr>Identify Processes Bad for Automation</vt:lpstr>
      <vt:lpstr>Detailed Process Research</vt:lpstr>
      <vt:lpstr>Detailed Process Research</vt:lpstr>
      <vt:lpstr>Automation Process Integration</vt:lpstr>
      <vt:lpstr>Automation Success Criteria</vt:lpstr>
      <vt:lpstr>Process Modification: Manual Approval</vt:lpstr>
      <vt:lpstr>The Ugly</vt:lpstr>
      <vt:lpstr>The Ugly Truth About Governance</vt:lpstr>
      <vt:lpstr>Detailed Governance Research</vt:lpstr>
      <vt:lpstr>Detailed Governance Research</vt:lpstr>
      <vt:lpstr>Detailed Governance Research</vt:lpstr>
      <vt:lpstr>Automation and Change Control</vt:lpstr>
      <vt:lpstr>Automation Artifacts</vt:lpstr>
      <vt:lpstr>Other Controls for Automation</vt:lpstr>
      <vt:lpstr>Artifacts for Service Changes</vt:lpstr>
      <vt:lpstr>Controls for Privileged Access</vt:lpstr>
      <vt:lpstr>Summary</vt:lpstr>
      <vt:lpstr>Security Automation  The Good, the Bad, and the Ugly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Automation</dc:title>
  <dc:creator>Richard Gowen</dc:creator>
  <cp:lastModifiedBy>Richard Gowen</cp:lastModifiedBy>
  <cp:revision>1</cp:revision>
  <dcterms:created xsi:type="dcterms:W3CDTF">2023-11-02T20:08:07Z</dcterms:created>
  <dcterms:modified xsi:type="dcterms:W3CDTF">2023-11-02T20:08:07Z</dcterms:modified>
</cp:coreProperties>
</file>